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8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51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9162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75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6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00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537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253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62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29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267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313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B4B9-3016-4015-91C8-DBF42D6FD983}" type="datetimeFigureOut">
              <a:rPr lang="en-IN" smtClean="0"/>
              <a:t>29-06-2022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0388-2F97-4C48-A6F7-1B9E71518D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214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01A4CF-272A-E77E-A36F-3E2B114F4F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0723" y="245327"/>
            <a:ext cx="8809462" cy="6501161"/>
          </a:xfrm>
        </p:spPr>
        <p:txBody>
          <a:bodyPr>
            <a:normAutofit/>
          </a:bodyPr>
          <a:lstStyle/>
          <a:p>
            <a:pPr algn="l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</a:p>
          <a:p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Prepare Research Project</a:t>
            </a:r>
          </a:p>
          <a:p>
            <a:pPr algn="l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</a:p>
          <a:p>
            <a:pPr algn="r"/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Dampla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Goyary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</a:p>
          <a:p>
            <a:pPr algn="l"/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60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6C8A6-95A3-E751-2672-240B1B9B3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73" y="223024"/>
            <a:ext cx="8619893" cy="643425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Steps: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 of the Problem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background of the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 of important terms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 of the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literature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49265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169DD-5FAD-1F19-AF0B-FAACD732E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025" y="479502"/>
            <a:ext cx="8675648" cy="61443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Objectives of the study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Hypothesis of the study (if required)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Research questions (if required)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Research methodology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Analysis and interpretation of data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Findings (Major and Specific)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Conclusion and recommendation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References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Appendices (if any)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03424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E52C9-4AD5-369C-7D10-DB7606B6F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9407"/>
            <a:ext cx="7886700" cy="600969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A40F5F-DE7A-38AB-6AB7-ADDE9EF3DF68}"/>
              </a:ext>
            </a:extLst>
          </p:cNvPr>
          <p:cNvSpPr/>
          <p:nvPr/>
        </p:nvSpPr>
        <p:spPr>
          <a:xfrm rot="20046816">
            <a:off x="791737" y="2420925"/>
            <a:ext cx="752707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IN" sz="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 All</a:t>
            </a:r>
          </a:p>
        </p:txBody>
      </p:sp>
    </p:spTree>
    <p:extLst>
      <p:ext uri="{BB962C8B-B14F-4D97-AF65-F5344CB8AC3E}">
        <p14:creationId xmlns:p14="http://schemas.microsoft.com/office/powerpoint/2010/main" val="3176660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79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 PC</dc:creator>
  <cp:lastModifiedBy>Lenovo PC</cp:lastModifiedBy>
  <cp:revision>1</cp:revision>
  <dcterms:created xsi:type="dcterms:W3CDTF">2022-06-29T02:46:13Z</dcterms:created>
  <dcterms:modified xsi:type="dcterms:W3CDTF">2022-06-29T03:01:47Z</dcterms:modified>
</cp:coreProperties>
</file>