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AFBAA11-3198-43B1-904C-7F57F0226301}" type="datetimeFigureOut">
              <a:rPr lang="en-IN" smtClean="0"/>
              <a:pPr/>
              <a:t>01-07-22</a:t>
            </a:fld>
            <a:endParaRPr lang="en-I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DA331EC-D869-4576-AD7B-A516D9E2FC8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FBAA11-3198-43B1-904C-7F57F0226301}" type="datetimeFigureOut">
              <a:rPr lang="en-IN" smtClean="0"/>
              <a:pPr/>
              <a:t>01-07-22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A331EC-D869-4576-AD7B-A516D9E2FC8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FBAA11-3198-43B1-904C-7F57F0226301}" type="datetimeFigureOut">
              <a:rPr lang="en-IN" smtClean="0"/>
              <a:pPr/>
              <a:t>01-07-22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A331EC-D869-4576-AD7B-A516D9E2FC8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FBAA11-3198-43B1-904C-7F57F0226301}" type="datetimeFigureOut">
              <a:rPr lang="en-IN" smtClean="0"/>
              <a:pPr/>
              <a:t>01-07-22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A331EC-D869-4576-AD7B-A516D9E2FC88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FBAA11-3198-43B1-904C-7F57F0226301}" type="datetimeFigureOut">
              <a:rPr lang="en-IN" smtClean="0"/>
              <a:pPr/>
              <a:t>01-07-22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A331EC-D869-4576-AD7B-A516D9E2FC88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FBAA11-3198-43B1-904C-7F57F0226301}" type="datetimeFigureOut">
              <a:rPr lang="en-IN" smtClean="0"/>
              <a:pPr/>
              <a:t>01-07-22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A331EC-D869-4576-AD7B-A516D9E2FC88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FBAA11-3198-43B1-904C-7F57F0226301}" type="datetimeFigureOut">
              <a:rPr lang="en-IN" smtClean="0"/>
              <a:pPr/>
              <a:t>01-07-22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A331EC-D869-4576-AD7B-A516D9E2FC8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FBAA11-3198-43B1-904C-7F57F0226301}" type="datetimeFigureOut">
              <a:rPr lang="en-IN" smtClean="0"/>
              <a:pPr/>
              <a:t>01-07-22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A331EC-D869-4576-AD7B-A516D9E2FC88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FBAA11-3198-43B1-904C-7F57F0226301}" type="datetimeFigureOut">
              <a:rPr lang="en-IN" smtClean="0"/>
              <a:pPr/>
              <a:t>01-07-22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A331EC-D869-4576-AD7B-A516D9E2FC8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AFBAA11-3198-43B1-904C-7F57F0226301}" type="datetimeFigureOut">
              <a:rPr lang="en-IN" smtClean="0"/>
              <a:pPr/>
              <a:t>01-07-22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DA331EC-D869-4576-AD7B-A516D9E2FC88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AFBAA11-3198-43B1-904C-7F57F0226301}" type="datetimeFigureOut">
              <a:rPr lang="en-IN" smtClean="0"/>
              <a:pPr/>
              <a:t>01-07-22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DA331EC-D869-4576-AD7B-A516D9E2FC88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AFBAA11-3198-43B1-904C-7F57F0226301}" type="datetimeFigureOut">
              <a:rPr lang="en-IN" smtClean="0"/>
              <a:pPr/>
              <a:t>01-07-22</a:t>
            </a:fld>
            <a:endParaRPr lang="en-IN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DA331EC-D869-4576-AD7B-A516D9E2FC88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2800" dirty="0" smtClean="0"/>
              <a:t>Presented by</a:t>
            </a:r>
          </a:p>
          <a:p>
            <a:pPr marL="0" indent="0">
              <a:buNone/>
            </a:pPr>
            <a:r>
              <a:rPr lang="en-US" sz="2800" dirty="0" err="1" smtClean="0"/>
              <a:t>Urmi</a:t>
            </a:r>
            <a:r>
              <a:rPr lang="en-US" sz="2800" dirty="0" smtClean="0"/>
              <a:t> Das</a:t>
            </a:r>
          </a:p>
          <a:p>
            <a:pPr marL="0" indent="0">
              <a:buNone/>
            </a:pPr>
            <a:r>
              <a:rPr lang="en-US" sz="2800" dirty="0" smtClean="0"/>
              <a:t>Faculty</a:t>
            </a:r>
          </a:p>
          <a:p>
            <a:pPr marL="0" indent="0">
              <a:buNone/>
            </a:pPr>
            <a:r>
              <a:rPr lang="en-US" sz="2800" dirty="0" err="1" smtClean="0"/>
              <a:t>B.Voc</a:t>
            </a:r>
            <a:r>
              <a:rPr lang="en-US" sz="2800" dirty="0" smtClean="0"/>
              <a:t> (CTHM)</a:t>
            </a:r>
            <a:endParaRPr lang="en-IN" sz="2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 smtClean="0"/>
              <a:t>BANQUETS</a:t>
            </a:r>
            <a:endParaRPr lang="en-IN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82950" y="1556792"/>
            <a:ext cx="4745434" cy="36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3464400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1.Statebanquets,formal functions/dinner</a:t>
            </a:r>
          </a:p>
          <a:p>
            <a:r>
              <a:rPr lang="en-IN" dirty="0" smtClean="0"/>
              <a:t>2.Reception</a:t>
            </a:r>
          </a:p>
          <a:p>
            <a:r>
              <a:rPr lang="en-IN" dirty="0" smtClean="0"/>
              <a:t>3.Buffets</a:t>
            </a:r>
          </a:p>
          <a:p>
            <a:r>
              <a:rPr lang="en-IN" dirty="0" smtClean="0"/>
              <a:t>4.Conference and convection</a:t>
            </a:r>
          </a:p>
          <a:p>
            <a:r>
              <a:rPr lang="en-IN" dirty="0" smtClean="0"/>
              <a:t>5.Theme banquets</a:t>
            </a:r>
          </a:p>
          <a:p>
            <a:pPr marL="0" indent="0">
              <a:buNone/>
            </a:pPr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Types of banquet functions:</a:t>
            </a:r>
            <a:br>
              <a:rPr lang="en-IN" dirty="0" smtClean="0"/>
            </a:br>
            <a:endParaRPr lang="en-IN" b="1" dirty="0"/>
          </a:p>
        </p:txBody>
      </p:sp>
    </p:spTree>
    <p:extLst>
      <p:ext uri="{BB962C8B-B14F-4D97-AF65-F5344CB8AC3E}">
        <p14:creationId xmlns:p14="http://schemas.microsoft.com/office/powerpoint/2010/main" xmlns="" val="10143191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INFORMAL: Sitting ,Room. get together, festivals</a:t>
            </a:r>
          </a:p>
          <a:p>
            <a:r>
              <a:rPr lang="en-IN" dirty="0" smtClean="0"/>
              <a:t>FORMAL : Raising day Flag Day, National Day</a:t>
            </a:r>
          </a:p>
          <a:p>
            <a:r>
              <a:rPr lang="en-IN" dirty="0" smtClean="0"/>
              <a:t>SEMI-FORMAL: </a:t>
            </a:r>
            <a:r>
              <a:rPr lang="en-IN" dirty="0" smtClean="0"/>
              <a:t>Institutional </a:t>
            </a:r>
            <a:r>
              <a:rPr lang="en-IN" dirty="0" smtClean="0"/>
              <a:t>functions ,Annual Day functions</a:t>
            </a:r>
          </a:p>
          <a:p>
            <a:endParaRPr lang="en-IN" dirty="0" smtClean="0"/>
          </a:p>
          <a:p>
            <a:pPr marL="0" indent="0">
              <a:buNone/>
            </a:pPr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796950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>Types of Banquets:</a:t>
            </a:r>
            <a:br>
              <a:rPr lang="en-IN" dirty="0" smtClean="0"/>
            </a:b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1819269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fr-FR" dirty="0" smtClean="0"/>
          </a:p>
          <a:p>
            <a:r>
              <a:rPr lang="fr-FR" dirty="0" smtClean="0"/>
              <a:t>Banquet manager</a:t>
            </a:r>
          </a:p>
          <a:p>
            <a:r>
              <a:rPr lang="fr-FR" dirty="0" smtClean="0"/>
              <a:t>Assistant manager</a:t>
            </a:r>
          </a:p>
          <a:p>
            <a:r>
              <a:rPr lang="fr-FR" dirty="0" smtClean="0"/>
              <a:t>Maitre D’</a:t>
            </a:r>
            <a:r>
              <a:rPr lang="fr-FR" dirty="0" err="1" smtClean="0"/>
              <a:t>Hote</a:t>
            </a:r>
            <a:r>
              <a:rPr lang="fr-FR" dirty="0" smtClean="0"/>
              <a:t> </a:t>
            </a:r>
          </a:p>
          <a:p>
            <a:r>
              <a:rPr lang="fr-FR" dirty="0" err="1" smtClean="0"/>
              <a:t>Waiter</a:t>
            </a:r>
            <a:endParaRPr lang="fr-FR" dirty="0"/>
          </a:p>
          <a:p>
            <a:r>
              <a:rPr lang="fr-FR" dirty="0" smtClean="0"/>
              <a:t>Porters</a:t>
            </a:r>
          </a:p>
          <a:p>
            <a:pPr marL="0" indent="0">
              <a:buNone/>
            </a:pPr>
            <a:endParaRPr lang="fr-FR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20688"/>
            <a:ext cx="8229600" cy="724942"/>
          </a:xfrm>
        </p:spPr>
        <p:txBody>
          <a:bodyPr>
            <a:normAutofit fontScale="90000"/>
          </a:bodyPr>
          <a:lstStyle/>
          <a:p>
            <a:pPr algn="l"/>
            <a:r>
              <a:rPr lang="en-IN" b="1" dirty="0" smtClean="0"/>
              <a:t>Banquet of staffing</a:t>
            </a:r>
            <a:r>
              <a:rPr lang="en-IN" b="1" u="sng" dirty="0" smtClean="0"/>
              <a:t/>
            </a:r>
            <a:br>
              <a:rPr lang="en-IN" b="1" u="sng" dirty="0" smtClean="0"/>
            </a:br>
            <a:endParaRPr lang="en-IN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60032" y="2204864"/>
            <a:ext cx="2619375" cy="3168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286086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141413" y="274638"/>
            <a:ext cx="8002587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IN" b="1" u="sng" dirty="0" smtClean="0"/>
              <a:t/>
            </a:r>
            <a:br>
              <a:rPr lang="en-IN" b="1" u="sng" dirty="0" smtClean="0"/>
            </a:br>
            <a:endParaRPr lang="en-IN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560" y="1412776"/>
            <a:ext cx="8064500" cy="391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3878673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Welcome drinks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Snacks &amp;other appetizers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Soup service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Main course buffet/self service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Sweets /Desserts</a:t>
            </a:r>
            <a:br>
              <a:rPr lang="en-US" dirty="0" smtClean="0"/>
            </a:b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Coffee/Tea</a:t>
            </a:r>
          </a:p>
          <a:p>
            <a:endParaRPr lang="en-IN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IN" dirty="0" smtClean="0"/>
              <a:t>Sequence of service</a:t>
            </a:r>
            <a:br>
              <a:rPr lang="en-IN" dirty="0" smtClean="0"/>
            </a:b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9424286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55776" y="1628800"/>
            <a:ext cx="3976265" cy="52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4260697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29</TotalTime>
  <Words>84</Words>
  <Application>Microsoft Office PowerPoint</Application>
  <PresentationFormat>On-screen Show (4:3)</PresentationFormat>
  <Paragraphs>43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Concourse</vt:lpstr>
      <vt:lpstr>BANQUETS</vt:lpstr>
      <vt:lpstr>Types of banquet functions: </vt:lpstr>
      <vt:lpstr>Types of Banquets: </vt:lpstr>
      <vt:lpstr>Banquet of staffing </vt:lpstr>
      <vt:lpstr> </vt:lpstr>
      <vt:lpstr>Sequence of service </vt:lpstr>
      <vt:lpstr>Slide 7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BANQUETS</dc:title>
  <dc:creator>user</dc:creator>
  <cp:lastModifiedBy>HP</cp:lastModifiedBy>
  <cp:revision>4</cp:revision>
  <dcterms:created xsi:type="dcterms:W3CDTF">2022-06-30T19:30:58Z</dcterms:created>
  <dcterms:modified xsi:type="dcterms:W3CDTF">2022-07-01T05:36:46Z</dcterms:modified>
</cp:coreProperties>
</file>